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12/29/2011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93-EDU_EDU6250_40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579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Vocabulary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Key People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752600"/>
            <a:ext cx="15440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Place the State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600200"/>
            <a:ext cx="155844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Important Events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Leading to the War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086600" y="1600200"/>
            <a:ext cx="11079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Random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Questions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145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war between opposing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</a:t>
            </a:r>
            <a:r>
              <a:rPr lang="en-US" sz="3600" dirty="0" smtClean="0">
                <a:solidFill>
                  <a:srgbClr val="FFFFFF"/>
                </a:solidFill>
              </a:rPr>
              <a:t>roups </a:t>
            </a:r>
            <a:r>
              <a:rPr lang="en-US" sz="3600" dirty="0" smtClean="0">
                <a:solidFill>
                  <a:srgbClr val="FFFFFF"/>
                </a:solidFill>
              </a:rPr>
              <a:t>of the same country?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133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civil war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693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the President of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United States during the Civil War?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547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Abraham Lincoln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730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the woman that escaped </a:t>
            </a: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slavery in Maryland and became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leader of the Underground Railroad?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1224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Harriet Tubman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40459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the commanding general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for the southern states during the Civil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7622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Robert E. Lee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454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the President of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States of America?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0617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Jefferson Davis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61734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tax charged by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</a:t>
            </a:r>
            <a:r>
              <a:rPr lang="en-US" sz="3600" dirty="0" smtClean="0">
                <a:solidFill>
                  <a:srgbClr val="FFFFFF"/>
                </a:solidFill>
              </a:rPr>
              <a:t>overnment on imported goods?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580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led a rebellion against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slave trade in Virginia in 1831?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Key People</a:t>
            </a:r>
            <a:endParaRPr lang="en-US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991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Nat Turner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5968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Was Mississippi a Union state or 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03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450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Was New York a Union state or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300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Union state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549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Was Tennessee a Union state or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403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288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Was Kentucky a Union State or 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300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Union state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0996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tariff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134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Was Missouri a Union state or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Confederate state?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Place the State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300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Union state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889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state was first to withdraw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from the Union in 1860?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9674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South Carolina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2996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book written by Harriet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Beecher Stowe that influenced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people’s opinion of slavery.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6064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u="sng" dirty="0" smtClean="0">
                <a:solidFill>
                  <a:srgbClr val="FFFFFF"/>
                </a:solidFill>
              </a:rPr>
              <a:t>Uncle Tom’s Cabin</a:t>
            </a:r>
            <a:endParaRPr lang="en-US" sz="2400" u="sng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2891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Supreme Court case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declared in 1857 that enslaved people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</a:t>
            </a:r>
            <a:r>
              <a:rPr lang="en-US" sz="3600" dirty="0" smtClean="0">
                <a:solidFill>
                  <a:srgbClr val="FFFFFF"/>
                </a:solidFill>
              </a:rPr>
              <a:t>ere property and that living in a free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state did not make them citizens?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9164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</a:t>
            </a:r>
            <a:r>
              <a:rPr lang="en-US" sz="3600" dirty="0" smtClean="0">
                <a:solidFill>
                  <a:srgbClr val="FFFFFF"/>
                </a:solidFill>
              </a:rPr>
              <a:t>Dred</a:t>
            </a:r>
            <a:r>
              <a:rPr lang="en-US" sz="3600" dirty="0" smtClean="0">
                <a:solidFill>
                  <a:srgbClr val="FFFFFF"/>
                </a:solidFill>
              </a:rPr>
              <a:t> Scott case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070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name of the raid led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by a group of abolitionist on Harpers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Ferry in 1859?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242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John Brown’s Raid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889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authority carried out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by the people at large?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17375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compromise was created by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Congress in 1820 that allowed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Missouri to enter the Union as a slave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state and Maine to enter as a free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state?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Important Events Leading to the War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268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Missouri Compromise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966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the commanding general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for the Union army?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275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Ulysses S. Grant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582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proclamation did President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Lincoln issue that freed all slaves?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270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Emancipation Proclamation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6066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important battle gave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Union control of the Mississippi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River?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158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Battle of Vicksburg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25070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speech did President Lincoln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give at a ceremony honoring deceased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Union soldiers in 1863?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313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Gettysburg Address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651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</a:t>
            </a:r>
            <a:r>
              <a:rPr lang="en-US" sz="3600" dirty="0" smtClean="0">
                <a:solidFill>
                  <a:srgbClr val="FFFFFF"/>
                </a:solidFill>
              </a:rPr>
              <a:t>opular sovereignty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223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led the devastating march on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southern states in 1864?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Random Questions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9067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William T. Sherman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898194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date and place that General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Robert E. Lee surrendered to General Ulysses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S. Grant.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767013"/>
            <a:ext cx="683001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April 9, 1865 at Appomattox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Court House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626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act of withdrawing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</a:t>
            </a:r>
            <a:r>
              <a:rPr lang="en-US" sz="3600" dirty="0" smtClean="0">
                <a:solidFill>
                  <a:srgbClr val="FFFFFF"/>
                </a:solidFill>
              </a:rPr>
              <a:t>embership from an organization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or union?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0441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</a:t>
            </a:r>
            <a:r>
              <a:rPr lang="en-US" sz="3600" dirty="0" smtClean="0">
                <a:solidFill>
                  <a:srgbClr val="FFFFFF"/>
                </a:solidFill>
              </a:rPr>
              <a:t>ecession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607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treatment of people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based on a class or category rather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than on individual merit?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52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discrimination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930</Words>
  <Application>Microsoft Office PowerPoint</Application>
  <PresentationFormat>On-screen Show (4:3)</PresentationFormat>
  <Paragraphs>233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Vocabulary</vt:lpstr>
      <vt:lpstr>$100 Answer from Vocabulary</vt:lpstr>
      <vt:lpstr>$200 Question from Vocabulary</vt:lpstr>
      <vt:lpstr>$200 Answer from Vocabulary</vt:lpstr>
      <vt:lpstr>$300 Question from Vocabulary</vt:lpstr>
      <vt:lpstr>$300 Answer from Vocabulary</vt:lpstr>
      <vt:lpstr>$400 Question from Vocabulary</vt:lpstr>
      <vt:lpstr>$400 Answer from Vocabulary</vt:lpstr>
      <vt:lpstr>$500 Question from Vocabulary</vt:lpstr>
      <vt:lpstr>$500 Answer from Vocabulary</vt:lpstr>
      <vt:lpstr>$100 Question from Key People</vt:lpstr>
      <vt:lpstr>$100 Answer from Key People</vt:lpstr>
      <vt:lpstr>$200 Question from Key People</vt:lpstr>
      <vt:lpstr>$200 Answer from Key People</vt:lpstr>
      <vt:lpstr>$300 Question from Key People</vt:lpstr>
      <vt:lpstr>$300 Answer from Key People</vt:lpstr>
      <vt:lpstr>$400 Question from Key People</vt:lpstr>
      <vt:lpstr>$400 Answer from Key People</vt:lpstr>
      <vt:lpstr>$500 Question from Key People</vt:lpstr>
      <vt:lpstr>$500 Answer from Key People</vt:lpstr>
      <vt:lpstr>$100 Question from Place the State</vt:lpstr>
      <vt:lpstr>$100 Answer from Place the State</vt:lpstr>
      <vt:lpstr>$200 Question from Place the State</vt:lpstr>
      <vt:lpstr>$200 Answer from Place the State</vt:lpstr>
      <vt:lpstr>$300 Question from Place the State</vt:lpstr>
      <vt:lpstr>$300 Answer from Place the State</vt:lpstr>
      <vt:lpstr>$400 Question from Place the State</vt:lpstr>
      <vt:lpstr>$400 Answer from Place the State</vt:lpstr>
      <vt:lpstr>$500 Question from Place the State</vt:lpstr>
      <vt:lpstr>$500 Answer from Place the State</vt:lpstr>
      <vt:lpstr>$100 Question from Important Events Leading to the War</vt:lpstr>
      <vt:lpstr>$100 Answer from Important Events Leading to the War</vt:lpstr>
      <vt:lpstr>$200 Question from Important Events Leading to the War</vt:lpstr>
      <vt:lpstr>$200 Answer from Important Events Leading to the War</vt:lpstr>
      <vt:lpstr>$300 Question from Important Events Leading to the War</vt:lpstr>
      <vt:lpstr>$300 Answer from Important Events Leading to the War</vt:lpstr>
      <vt:lpstr>$400 Question from Important Events Leading to the War</vt:lpstr>
      <vt:lpstr>$400 Answer from Important Events Leading to the War</vt:lpstr>
      <vt:lpstr>$500 Question from Important Events Leading to the War</vt:lpstr>
      <vt:lpstr>$500 Answer from Important Events Leading to the War</vt:lpstr>
      <vt:lpstr>$100 Question from Random Questions</vt:lpstr>
      <vt:lpstr>$100 Answer from Random Questions</vt:lpstr>
      <vt:lpstr>$200 Question from Random Questions</vt:lpstr>
      <vt:lpstr>$200 Answer from Random Questions</vt:lpstr>
      <vt:lpstr>$300 Question from Random Questions</vt:lpstr>
      <vt:lpstr>$300 Answer from Random Questions</vt:lpstr>
      <vt:lpstr>$400 Question from Random Questions</vt:lpstr>
      <vt:lpstr>$400 Answer from Random Questions</vt:lpstr>
      <vt:lpstr>$500 Question from Random Questions</vt:lpstr>
      <vt:lpstr>$500 Answer from Random Questions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Kacey Chandler</cp:lastModifiedBy>
  <cp:revision>20</cp:revision>
  <dcterms:created xsi:type="dcterms:W3CDTF">2011-06-16T03:08:32Z</dcterms:created>
  <dcterms:modified xsi:type="dcterms:W3CDTF">2011-12-30T02:07:05Z</dcterms:modified>
</cp:coreProperties>
</file>